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8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87" r:id="rId3"/>
    <p:sldMasterId id="2147483700" r:id="rId4"/>
    <p:sldMasterId id="2147483713" r:id="rId5"/>
    <p:sldMasterId id="2147483752" r:id="rId6"/>
    <p:sldMasterId id="2147483765" r:id="rId7"/>
    <p:sldMasterId id="2147483791" r:id="rId8"/>
    <p:sldMasterId id="2147483804" r:id="rId9"/>
  </p:sldMasterIdLst>
  <p:notesMasterIdLst>
    <p:notesMasterId r:id="rId35"/>
  </p:notesMasterIdLst>
  <p:sldIdLst>
    <p:sldId id="256" r:id="rId10"/>
    <p:sldId id="690" r:id="rId11"/>
    <p:sldId id="287" r:id="rId12"/>
    <p:sldId id="691" r:id="rId13"/>
    <p:sldId id="720" r:id="rId14"/>
    <p:sldId id="722" r:id="rId15"/>
    <p:sldId id="724" r:id="rId16"/>
    <p:sldId id="725" r:id="rId17"/>
    <p:sldId id="726" r:id="rId18"/>
    <p:sldId id="727" r:id="rId19"/>
    <p:sldId id="728" r:id="rId20"/>
    <p:sldId id="729" r:id="rId21"/>
    <p:sldId id="730" r:id="rId22"/>
    <p:sldId id="731" r:id="rId23"/>
    <p:sldId id="732" r:id="rId24"/>
    <p:sldId id="733" r:id="rId25"/>
    <p:sldId id="734" r:id="rId26"/>
    <p:sldId id="735" r:id="rId27"/>
    <p:sldId id="736" r:id="rId28"/>
    <p:sldId id="737" r:id="rId29"/>
    <p:sldId id="738" r:id="rId30"/>
    <p:sldId id="719" r:id="rId31"/>
    <p:sldId id="721" r:id="rId32"/>
    <p:sldId id="288" r:id="rId33"/>
    <p:sldId id="282" r:id="rId34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3030"/>
    <a:srgbClr val="F68429"/>
    <a:srgbClr val="D43381"/>
    <a:srgbClr val="FFAD2A"/>
    <a:srgbClr val="E22F30"/>
    <a:srgbClr val="F15A2F"/>
    <a:srgbClr val="EF5A2F"/>
    <a:srgbClr val="F58529"/>
    <a:srgbClr val="FFC000"/>
    <a:srgbClr val="F05A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2"/>
    <p:restoredTop sz="92948" autoAdjust="0"/>
  </p:normalViewPr>
  <p:slideViewPr>
    <p:cSldViewPr snapToGrid="0" snapToObjects="1">
      <p:cViewPr varScale="1">
        <p:scale>
          <a:sx n="93" d="100"/>
          <a:sy n="93" d="100"/>
        </p:scale>
        <p:origin x="69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ableStyles" Target="tableStyles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52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52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52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52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973F1B0C-B156-4814-A1FA-ABEF53D2E65E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RU" dirty="0"/>
              <a:t>Edit images: No</a:t>
            </a:r>
          </a:p>
          <a:p>
            <a:r>
              <a:rPr lang="en-RU" dirty="0"/>
              <a:t>The images are taken from the specifications (see references)</a:t>
            </a: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973F1B0C-B156-4814-A1FA-ABEF53D2E65E}" type="slidenum">
              <a:rPr lang="en-US" sz="1400" b="0" strike="noStrike" spc="-1" smtClean="0">
                <a:latin typeface="Times New Roman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9866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RU" dirty="0"/>
              <a:t>Edit images: No</a:t>
            </a:r>
          </a:p>
          <a:p>
            <a:r>
              <a:rPr lang="en-RU" dirty="0"/>
              <a:t>The images are taken from the specifications (see references)</a:t>
            </a: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973F1B0C-B156-4814-A1FA-ABEF53D2E65E}" type="slidenum">
              <a:rPr lang="en-US" sz="1400" b="0" strike="noStrike" spc="-1" smtClean="0">
                <a:latin typeface="Times New Roman"/>
              </a:rPr>
              <a:t>22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9698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RU" dirty="0"/>
              <a:t>Edit images: No</a:t>
            </a:r>
          </a:p>
          <a:p>
            <a:r>
              <a:rPr lang="en-RU" dirty="0"/>
              <a:t>The images are taken from the specifications (see references)</a:t>
            </a: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973F1B0C-B156-4814-A1FA-ABEF53D2E65E}" type="slidenum">
              <a:rPr lang="en-US" sz="1400" b="0" strike="noStrike" spc="-1" smtClean="0">
                <a:latin typeface="Times New Roman"/>
              </a:rPr>
              <a:t>23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6238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101844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22680" y="3998880"/>
            <a:ext cx="101844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 type="subTitle"/>
          </p:nvPr>
        </p:nvSpPr>
        <p:spPr>
          <a:xfrm>
            <a:off x="922680" y="1696680"/>
            <a:ext cx="10184400" cy="4407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101844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subTitle"/>
          </p:nvPr>
        </p:nvSpPr>
        <p:spPr>
          <a:xfrm>
            <a:off x="922680" y="548640"/>
            <a:ext cx="8761320" cy="275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97" name="PlaceHolder 4"/>
          <p:cNvSpPr>
            <a:spLocks noGrp="1"/>
          </p:cNvSpPr>
          <p:nvPr>
            <p:ph type="body"/>
          </p:nvPr>
        </p:nvSpPr>
        <p:spPr>
          <a:xfrm>
            <a:off x="92268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01" name="PlaceHolder 4"/>
          <p:cNvSpPr>
            <a:spLocks noGrp="1"/>
          </p:cNvSpPr>
          <p:nvPr>
            <p:ph type="body"/>
          </p:nvPr>
        </p:nvSpPr>
        <p:spPr>
          <a:xfrm>
            <a:off x="614124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05" name="PlaceHolder 4"/>
          <p:cNvSpPr>
            <a:spLocks noGrp="1"/>
          </p:cNvSpPr>
          <p:nvPr>
            <p:ph type="body"/>
          </p:nvPr>
        </p:nvSpPr>
        <p:spPr>
          <a:xfrm>
            <a:off x="922680" y="3998880"/>
            <a:ext cx="101844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101844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 type="body"/>
          </p:nvPr>
        </p:nvSpPr>
        <p:spPr>
          <a:xfrm>
            <a:off x="922680" y="3998880"/>
            <a:ext cx="101844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2268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14124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12" name="PlaceHolder 4"/>
          <p:cNvSpPr>
            <a:spLocks noGrp="1"/>
          </p:cNvSpPr>
          <p:nvPr>
            <p:ph type="body"/>
          </p:nvPr>
        </p:nvSpPr>
        <p:spPr>
          <a:xfrm>
            <a:off x="92268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13" name="PlaceHolder 5"/>
          <p:cNvSpPr>
            <a:spLocks noGrp="1"/>
          </p:cNvSpPr>
          <p:nvPr>
            <p:ph type="body"/>
          </p:nvPr>
        </p:nvSpPr>
        <p:spPr>
          <a:xfrm>
            <a:off x="614124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16" name="PlaceHolder 3"/>
          <p:cNvSpPr>
            <a:spLocks noGrp="1"/>
          </p:cNvSpPr>
          <p:nvPr>
            <p:ph type="body"/>
          </p:nvPr>
        </p:nvSpPr>
        <p:spPr>
          <a:xfrm>
            <a:off x="4366440" y="16966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17" name="PlaceHolder 4"/>
          <p:cNvSpPr>
            <a:spLocks noGrp="1"/>
          </p:cNvSpPr>
          <p:nvPr>
            <p:ph type="body"/>
          </p:nvPr>
        </p:nvSpPr>
        <p:spPr>
          <a:xfrm>
            <a:off x="7809840" y="16966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18" name="PlaceHolder 5"/>
          <p:cNvSpPr>
            <a:spLocks noGrp="1"/>
          </p:cNvSpPr>
          <p:nvPr>
            <p:ph type="body"/>
          </p:nvPr>
        </p:nvSpPr>
        <p:spPr>
          <a:xfrm>
            <a:off x="922680" y="39988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19" name="PlaceHolder 6"/>
          <p:cNvSpPr>
            <a:spLocks noGrp="1"/>
          </p:cNvSpPr>
          <p:nvPr>
            <p:ph type="body"/>
          </p:nvPr>
        </p:nvSpPr>
        <p:spPr>
          <a:xfrm>
            <a:off x="4366440" y="39988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20" name="PlaceHolder 7"/>
          <p:cNvSpPr>
            <a:spLocks noGrp="1"/>
          </p:cNvSpPr>
          <p:nvPr>
            <p:ph type="body"/>
          </p:nvPr>
        </p:nvSpPr>
        <p:spPr>
          <a:xfrm>
            <a:off x="7809840" y="39988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66440" y="16966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7809840" y="16966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22680" y="39988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66440" y="39988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7809840" y="39988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922680" y="1696680"/>
            <a:ext cx="10184400" cy="4407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101844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922680" y="548640"/>
            <a:ext cx="8761320" cy="275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92268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22680" y="1696680"/>
            <a:ext cx="10184400" cy="4407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14124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922680" y="3998880"/>
            <a:ext cx="101844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101844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922680" y="3998880"/>
            <a:ext cx="101844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92268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14124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66440" y="16966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7809840" y="16966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922680" y="39988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66440" y="39988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7809840" y="39988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922680" y="1696680"/>
            <a:ext cx="10184400" cy="4407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101844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101844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922680" y="548640"/>
            <a:ext cx="8761320" cy="275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92268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14124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922680" y="3998880"/>
            <a:ext cx="101844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101844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922680" y="3998880"/>
            <a:ext cx="101844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92268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14124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366440" y="16966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7809840" y="16966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922680" y="39988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body"/>
          </p:nvPr>
        </p:nvSpPr>
        <p:spPr>
          <a:xfrm>
            <a:off x="4366440" y="39988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 type="body"/>
          </p:nvPr>
        </p:nvSpPr>
        <p:spPr>
          <a:xfrm>
            <a:off x="7809840" y="39988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01223A4-D52D-4F56-B2CA-207EAD3C8016}"/>
              </a:ext>
            </a:extLst>
          </p:cNvPr>
          <p:cNvSpPr/>
          <p:nvPr userDrawn="1"/>
        </p:nvSpPr>
        <p:spPr>
          <a:xfrm>
            <a:off x="1126156" y="599735"/>
            <a:ext cx="600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b="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50"/>
              </a:rPr>
              <a:t>www.dsr-corporation.com • www.dsr-iot.com 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Helvetica Neue" panose="02000503000000020004" pitchFamily="5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8249C-95F8-47F4-AF49-8F5C44EF6E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156" y="2342686"/>
            <a:ext cx="9991023" cy="21726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1533C9-11DA-4286-A2F7-1C3509C99571}"/>
              </a:ext>
            </a:extLst>
          </p:cNvPr>
          <p:cNvSpPr txBox="1"/>
          <p:nvPr userDrawn="1"/>
        </p:nvSpPr>
        <p:spPr>
          <a:xfrm>
            <a:off x="10714230" y="6408041"/>
            <a:ext cx="393324" cy="26161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/>
            <a:fld id="{E727F9D3-E874-904E-8162-871551276019}" type="slidenum">
              <a:rPr lang="en-US" sz="1100" smtClean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50"/>
              </a:rPr>
              <a:pPr algn="ctr"/>
              <a:t>‹#›</a:t>
            </a:fld>
            <a:endParaRPr lang="en-US" sz="1100" dirty="0">
              <a:solidFill>
                <a:schemeClr val="bg1">
                  <a:lumMod val="65000"/>
                </a:schemeClr>
              </a:solidFill>
              <a:latin typeface="Helvetica Neue" panose="02000503000000020004" pitchFamily="50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0F5AD00-B71E-49B1-A44A-CFAED9FEFF11}"/>
              </a:ext>
            </a:extLst>
          </p:cNvPr>
          <p:cNvSpPr txBox="1">
            <a:spLocks/>
          </p:cNvSpPr>
          <p:nvPr userDrawn="1"/>
        </p:nvSpPr>
        <p:spPr>
          <a:xfrm>
            <a:off x="913089" y="6414603"/>
            <a:ext cx="4592562" cy="26161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cap="none" baseline="0">
                <a:solidFill>
                  <a:schemeClr val="bg1"/>
                </a:solidFill>
                <a:latin typeface="+mn-lt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50"/>
              </a:rPr>
              <a:t>Copyright © 2023 DSR Corporation  • 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965736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ck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8A49574-746C-4969-B957-1969F2916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2713" y="548640"/>
            <a:ext cx="8761614" cy="594296"/>
          </a:xfrm>
        </p:spPr>
        <p:txBody>
          <a:bodyPr anchor="t" anchorCtr="0">
            <a:normAutofit/>
          </a:bodyPr>
          <a:lstStyle>
            <a:lvl1pPr>
              <a:defRPr sz="3600" b="0" i="0" cap="none" baseline="0">
                <a:solidFill>
                  <a:srgbClr val="F58529"/>
                </a:solidFill>
                <a:latin typeface="Helvetica Neue" panose="02000503000000020004" pitchFamily="50"/>
                <a:cs typeface="Helvetica Neue" panose="02000503000000020004" pitchFamily="50"/>
              </a:defRPr>
            </a:lvl1pPr>
          </a:lstStyle>
          <a:p>
            <a:r>
              <a:rPr lang="en-US" dirty="0"/>
              <a:t>Header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A07A9-54E7-4145-A7F7-B433DEA6119F}"/>
              </a:ext>
            </a:extLst>
          </p:cNvPr>
          <p:cNvSpPr txBox="1"/>
          <p:nvPr userDrawn="1"/>
        </p:nvSpPr>
        <p:spPr>
          <a:xfrm>
            <a:off x="10714230" y="6408041"/>
            <a:ext cx="393324" cy="26161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/>
            <a:fld id="{E727F9D3-E874-904E-8162-871551276019}" type="slidenum">
              <a:rPr lang="en-US" sz="1100" smtClean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50"/>
              </a:rPr>
              <a:pPr algn="ctr"/>
              <a:t>‹#›</a:t>
            </a:fld>
            <a:endParaRPr lang="en-US" sz="1100" dirty="0">
              <a:solidFill>
                <a:schemeClr val="bg1">
                  <a:lumMod val="65000"/>
                </a:schemeClr>
              </a:solidFill>
              <a:latin typeface="Helvetica Neue" panose="02000503000000020004" pitchFamily="5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2A49E66-31DF-4746-AE31-316CFAAD36C9}"/>
              </a:ext>
            </a:extLst>
          </p:cNvPr>
          <p:cNvSpPr txBox="1">
            <a:spLocks/>
          </p:cNvSpPr>
          <p:nvPr userDrawn="1"/>
        </p:nvSpPr>
        <p:spPr>
          <a:xfrm>
            <a:off x="913089" y="6414603"/>
            <a:ext cx="4592562" cy="26161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cap="none" baseline="0">
                <a:solidFill>
                  <a:schemeClr val="bg1"/>
                </a:solidFill>
                <a:latin typeface="+mn-lt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50"/>
              </a:rPr>
              <a:t>Copyright © 2023 DSR Corporation  •  Proprietary and Confidential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8110C05-4D16-400B-BF55-5B3876EC474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22712" y="1696824"/>
            <a:ext cx="10184841" cy="4407476"/>
          </a:xfrm>
        </p:spPr>
        <p:txBody>
          <a:bodyPr anchor="t" anchorCtr="0">
            <a:no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2000" b="0" i="0">
                <a:solidFill>
                  <a:schemeClr val="bg1"/>
                </a:solidFill>
                <a:latin typeface="Helvetica Neue" panose="02000503000000020004" pitchFamily="50"/>
                <a:cs typeface="Helvetica Neue" panose="02000503000000020004" pitchFamily="50"/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b="0" i="0">
                <a:solidFill>
                  <a:schemeClr val="bg1"/>
                </a:solidFill>
                <a:latin typeface="Helvetica Neue" panose="02000503000000020004" pitchFamily="50"/>
                <a:cs typeface="Helvetica Neue" panose="02000503000000020004" pitchFamily="50"/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2000" b="0" i="0">
                <a:solidFill>
                  <a:schemeClr val="bg1"/>
                </a:solidFill>
                <a:latin typeface="Helvetica Neue" panose="02000503000000020004" pitchFamily="50"/>
                <a:cs typeface="Helvetica Neue" panose="02000503000000020004" pitchFamily="50"/>
              </a:defRPr>
            </a:lvl3pPr>
            <a:lvl4pPr>
              <a:spcBef>
                <a:spcPts val="600"/>
              </a:spcBef>
              <a:spcAft>
                <a:spcPts val="600"/>
              </a:spcAft>
              <a:defRPr sz="2000" b="0" i="0">
                <a:solidFill>
                  <a:schemeClr val="bg1"/>
                </a:solidFill>
                <a:latin typeface="Helvetica Neue" panose="02000503000000020004" pitchFamily="50"/>
                <a:cs typeface="Helvetica Neue" panose="02000503000000020004" pitchFamily="50"/>
              </a:defRPr>
            </a:lvl4pPr>
            <a:lvl5pPr>
              <a:spcBef>
                <a:spcPts val="600"/>
              </a:spcBef>
              <a:spcAft>
                <a:spcPts val="600"/>
              </a:spcAft>
              <a:defRPr sz="2000" b="0" i="0">
                <a:solidFill>
                  <a:schemeClr val="bg1"/>
                </a:solidFill>
                <a:latin typeface="Helvetica Neue" panose="02000503000000020004" pitchFamily="50"/>
                <a:cs typeface="Helvetica Neue" panose="02000503000000020004" pitchFamily="5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37522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End Slide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35A093C-D8F3-4A8F-8FF5-18C095160615}"/>
              </a:ext>
            </a:extLst>
          </p:cNvPr>
          <p:cNvSpPr txBox="1"/>
          <p:nvPr userDrawn="1"/>
        </p:nvSpPr>
        <p:spPr>
          <a:xfrm>
            <a:off x="10714230" y="6408041"/>
            <a:ext cx="393324" cy="26161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/>
            <a:fld id="{E727F9D3-E874-904E-8162-871551276019}" type="slidenum">
              <a:rPr lang="en-US" sz="1100" smtClean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50"/>
              </a:rPr>
              <a:pPr algn="ctr"/>
              <a:t>‹#›</a:t>
            </a:fld>
            <a:endParaRPr lang="en-US" sz="1100" dirty="0">
              <a:solidFill>
                <a:schemeClr val="bg1">
                  <a:lumMod val="65000"/>
                </a:schemeClr>
              </a:solidFill>
              <a:latin typeface="Helvetica Neue" panose="02000503000000020004" pitchFamily="5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0D7822B5-E306-4EAE-B32F-8336A5693576}"/>
              </a:ext>
            </a:extLst>
          </p:cNvPr>
          <p:cNvSpPr txBox="1">
            <a:spLocks/>
          </p:cNvSpPr>
          <p:nvPr userDrawn="1"/>
        </p:nvSpPr>
        <p:spPr>
          <a:xfrm>
            <a:off x="913089" y="6414603"/>
            <a:ext cx="4592562" cy="26161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cap="none" baseline="0">
                <a:solidFill>
                  <a:schemeClr val="bg1"/>
                </a:solidFill>
                <a:latin typeface="+mn-lt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0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50"/>
              </a:rPr>
              <a:t>Copyright © 2022 DSR Corporation  • 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54572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922680" y="1696680"/>
            <a:ext cx="10184400" cy="4407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101844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922680" y="548640"/>
            <a:ext cx="8761320" cy="275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92268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614124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922680" y="3998880"/>
            <a:ext cx="101844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101844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922680" y="3998880"/>
            <a:ext cx="101844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92268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614124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366440" y="16966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7809840" y="16966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922680" y="39988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body"/>
          </p:nvPr>
        </p:nvSpPr>
        <p:spPr>
          <a:xfrm>
            <a:off x="4366440" y="39988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 type="body"/>
          </p:nvPr>
        </p:nvSpPr>
        <p:spPr>
          <a:xfrm>
            <a:off x="7809840" y="39988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ubTitle"/>
          </p:nvPr>
        </p:nvSpPr>
        <p:spPr>
          <a:xfrm>
            <a:off x="922680" y="1696680"/>
            <a:ext cx="10184400" cy="4407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101844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ubTitle"/>
          </p:nvPr>
        </p:nvSpPr>
        <p:spPr>
          <a:xfrm>
            <a:off x="922680" y="548640"/>
            <a:ext cx="8761320" cy="275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92268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14124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22680" y="548640"/>
            <a:ext cx="8761320" cy="275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922680" y="3998880"/>
            <a:ext cx="101844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101844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922680" y="3998880"/>
            <a:ext cx="101844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92268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614124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366440" y="16966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7809840" y="16966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922680" y="39988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 type="body"/>
          </p:nvPr>
        </p:nvSpPr>
        <p:spPr>
          <a:xfrm>
            <a:off x="4366440" y="39988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38" name="PlaceHolder 7"/>
          <p:cNvSpPr>
            <a:spLocks noGrp="1"/>
          </p:cNvSpPr>
          <p:nvPr>
            <p:ph type="body"/>
          </p:nvPr>
        </p:nvSpPr>
        <p:spPr>
          <a:xfrm>
            <a:off x="7809840" y="39988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subTitle"/>
          </p:nvPr>
        </p:nvSpPr>
        <p:spPr>
          <a:xfrm>
            <a:off x="922680" y="1696680"/>
            <a:ext cx="10184400" cy="4407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101844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ubTitle"/>
          </p:nvPr>
        </p:nvSpPr>
        <p:spPr>
          <a:xfrm>
            <a:off x="922680" y="548640"/>
            <a:ext cx="8761320" cy="275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92268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92268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614124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922680" y="3998880"/>
            <a:ext cx="101844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101844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922680" y="3998880"/>
            <a:ext cx="101844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 type="body"/>
          </p:nvPr>
        </p:nvSpPr>
        <p:spPr>
          <a:xfrm>
            <a:off x="92268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51" name="PlaceHolder 5"/>
          <p:cNvSpPr>
            <a:spLocks noGrp="1"/>
          </p:cNvSpPr>
          <p:nvPr>
            <p:ph type="body"/>
          </p:nvPr>
        </p:nvSpPr>
        <p:spPr>
          <a:xfrm>
            <a:off x="614124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4366440" y="16966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55" name="PlaceHolder 4"/>
          <p:cNvSpPr>
            <a:spLocks noGrp="1"/>
          </p:cNvSpPr>
          <p:nvPr>
            <p:ph type="body"/>
          </p:nvPr>
        </p:nvSpPr>
        <p:spPr>
          <a:xfrm>
            <a:off x="7809840" y="16966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56" name="PlaceHolder 5"/>
          <p:cNvSpPr>
            <a:spLocks noGrp="1"/>
          </p:cNvSpPr>
          <p:nvPr>
            <p:ph type="body"/>
          </p:nvPr>
        </p:nvSpPr>
        <p:spPr>
          <a:xfrm>
            <a:off x="922680" y="39988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57" name="PlaceHolder 6"/>
          <p:cNvSpPr>
            <a:spLocks noGrp="1"/>
          </p:cNvSpPr>
          <p:nvPr>
            <p:ph type="body"/>
          </p:nvPr>
        </p:nvSpPr>
        <p:spPr>
          <a:xfrm>
            <a:off x="4366440" y="39988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58" name="PlaceHolder 7"/>
          <p:cNvSpPr>
            <a:spLocks noGrp="1"/>
          </p:cNvSpPr>
          <p:nvPr>
            <p:ph type="body"/>
          </p:nvPr>
        </p:nvSpPr>
        <p:spPr>
          <a:xfrm>
            <a:off x="7809840" y="39988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subTitle"/>
          </p:nvPr>
        </p:nvSpPr>
        <p:spPr>
          <a:xfrm>
            <a:off x="922680" y="1696680"/>
            <a:ext cx="10184400" cy="4407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101844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14124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ubTitle"/>
          </p:nvPr>
        </p:nvSpPr>
        <p:spPr>
          <a:xfrm>
            <a:off x="922680" y="548640"/>
            <a:ext cx="8761320" cy="275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body"/>
          </p:nvPr>
        </p:nvSpPr>
        <p:spPr>
          <a:xfrm>
            <a:off x="92268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614124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 type="body"/>
          </p:nvPr>
        </p:nvSpPr>
        <p:spPr>
          <a:xfrm>
            <a:off x="922680" y="3998880"/>
            <a:ext cx="101844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101844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922680" y="3998880"/>
            <a:ext cx="101844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 type="body"/>
          </p:nvPr>
        </p:nvSpPr>
        <p:spPr>
          <a:xfrm>
            <a:off x="92268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91" name="PlaceHolder 5"/>
          <p:cNvSpPr>
            <a:spLocks noGrp="1"/>
          </p:cNvSpPr>
          <p:nvPr>
            <p:ph type="body"/>
          </p:nvPr>
        </p:nvSpPr>
        <p:spPr>
          <a:xfrm>
            <a:off x="614124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4366440" y="16966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7809840" y="16966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96" name="PlaceHolder 5"/>
          <p:cNvSpPr>
            <a:spLocks noGrp="1"/>
          </p:cNvSpPr>
          <p:nvPr>
            <p:ph type="body"/>
          </p:nvPr>
        </p:nvSpPr>
        <p:spPr>
          <a:xfrm>
            <a:off x="922680" y="39988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97" name="PlaceHolder 6"/>
          <p:cNvSpPr>
            <a:spLocks noGrp="1"/>
          </p:cNvSpPr>
          <p:nvPr>
            <p:ph type="body"/>
          </p:nvPr>
        </p:nvSpPr>
        <p:spPr>
          <a:xfrm>
            <a:off x="4366440" y="39988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98" name="PlaceHolder 7"/>
          <p:cNvSpPr>
            <a:spLocks noGrp="1"/>
          </p:cNvSpPr>
          <p:nvPr>
            <p:ph type="body"/>
          </p:nvPr>
        </p:nvSpPr>
        <p:spPr>
          <a:xfrm>
            <a:off x="7809840" y="39988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subTitle"/>
          </p:nvPr>
        </p:nvSpPr>
        <p:spPr>
          <a:xfrm>
            <a:off x="922680" y="1696680"/>
            <a:ext cx="10184400" cy="4407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22680" y="3998880"/>
            <a:ext cx="101844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101844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subTitle"/>
          </p:nvPr>
        </p:nvSpPr>
        <p:spPr>
          <a:xfrm>
            <a:off x="922680" y="548640"/>
            <a:ext cx="8761320" cy="2754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 type="body"/>
          </p:nvPr>
        </p:nvSpPr>
        <p:spPr>
          <a:xfrm>
            <a:off x="92268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4407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59" name="PlaceHolder 4"/>
          <p:cNvSpPr>
            <a:spLocks noGrp="1"/>
          </p:cNvSpPr>
          <p:nvPr>
            <p:ph type="body"/>
          </p:nvPr>
        </p:nvSpPr>
        <p:spPr>
          <a:xfrm>
            <a:off x="614124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63" name="PlaceHolder 4"/>
          <p:cNvSpPr>
            <a:spLocks noGrp="1"/>
          </p:cNvSpPr>
          <p:nvPr>
            <p:ph type="body"/>
          </p:nvPr>
        </p:nvSpPr>
        <p:spPr>
          <a:xfrm>
            <a:off x="922680" y="3998880"/>
            <a:ext cx="101844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101844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922680" y="3998880"/>
            <a:ext cx="101844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body"/>
          </p:nvPr>
        </p:nvSpPr>
        <p:spPr>
          <a:xfrm>
            <a:off x="6141240" y="16966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70" name="PlaceHolder 4"/>
          <p:cNvSpPr>
            <a:spLocks noGrp="1"/>
          </p:cNvSpPr>
          <p:nvPr>
            <p:ph type="body"/>
          </p:nvPr>
        </p:nvSpPr>
        <p:spPr>
          <a:xfrm>
            <a:off x="92268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71" name="PlaceHolder 5"/>
          <p:cNvSpPr>
            <a:spLocks noGrp="1"/>
          </p:cNvSpPr>
          <p:nvPr>
            <p:ph type="body"/>
          </p:nvPr>
        </p:nvSpPr>
        <p:spPr>
          <a:xfrm>
            <a:off x="6141240" y="3998880"/>
            <a:ext cx="496980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922680" y="16966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4366440" y="16966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75" name="PlaceHolder 4"/>
          <p:cNvSpPr>
            <a:spLocks noGrp="1"/>
          </p:cNvSpPr>
          <p:nvPr>
            <p:ph type="body"/>
          </p:nvPr>
        </p:nvSpPr>
        <p:spPr>
          <a:xfrm>
            <a:off x="7809840" y="16966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76" name="PlaceHolder 5"/>
          <p:cNvSpPr>
            <a:spLocks noGrp="1"/>
          </p:cNvSpPr>
          <p:nvPr>
            <p:ph type="body"/>
          </p:nvPr>
        </p:nvSpPr>
        <p:spPr>
          <a:xfrm>
            <a:off x="922680" y="39988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77" name="PlaceHolder 6"/>
          <p:cNvSpPr>
            <a:spLocks noGrp="1"/>
          </p:cNvSpPr>
          <p:nvPr>
            <p:ph type="body"/>
          </p:nvPr>
        </p:nvSpPr>
        <p:spPr>
          <a:xfrm>
            <a:off x="4366440" y="39988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78" name="PlaceHolder 7"/>
          <p:cNvSpPr>
            <a:spLocks noGrp="1"/>
          </p:cNvSpPr>
          <p:nvPr>
            <p:ph type="body"/>
          </p:nvPr>
        </p:nvSpPr>
        <p:spPr>
          <a:xfrm>
            <a:off x="7809840" y="3998880"/>
            <a:ext cx="3279240" cy="210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image" Target="../media/image6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image" Target="../media/image7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image" Target="../media/image8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image" Target="../media/image4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2797560"/>
            <a:ext cx="10353600" cy="12366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500" b="1" strike="noStrike" spc="-1">
                <a:solidFill>
                  <a:srgbClr val="F58529"/>
                </a:solidFill>
                <a:latin typeface="Helvetica Neue"/>
              </a:rPr>
              <a:t>Company Overview</a:t>
            </a:r>
            <a:endParaRPr lang="en-US" sz="45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39640" y="4158720"/>
            <a:ext cx="2103120" cy="3862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>
                <a:solidFill>
                  <a:srgbClr val="D9D9D9"/>
                </a:solidFill>
                <a:latin typeface="Helvetica Neue"/>
              </a:rPr>
              <a:t>&lt;MM.DD.YYYY&gt;</a:t>
            </a:r>
            <a:endParaRPr lang="en-US" sz="20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body"/>
          </p:nvPr>
        </p:nvSpPr>
        <p:spPr>
          <a:xfrm>
            <a:off x="922680" y="1695240"/>
            <a:ext cx="3181680" cy="4762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Helvetica Neue"/>
              </a:rPr>
              <a:t>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Helvetica Neue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Helvetica Neue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Helvetica Neue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Helvetica Neue"/>
              </a:rPr>
              <a:t>Fifth level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296960" y="1701000"/>
            <a:ext cx="3181680" cy="4757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Helvetica Neue"/>
              </a:rPr>
              <a:t>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Helvetica Neue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Helvetica Neue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Helvetica Neue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Helvetica Neue"/>
              </a:rPr>
              <a:t>Fifth level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0" strike="noStrike" spc="-1">
                <a:solidFill>
                  <a:srgbClr val="F58529"/>
                </a:solidFill>
                <a:latin typeface="Helvetica Neue"/>
              </a:rPr>
              <a:t>Header</a:t>
            </a:r>
            <a:endParaRPr lang="en-U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CustomShape 4"/>
          <p:cNvSpPr/>
          <p:nvPr/>
        </p:nvSpPr>
        <p:spPr>
          <a:xfrm>
            <a:off x="10714320" y="6408000"/>
            <a:ext cx="393120" cy="25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fld id="{55714457-08DF-4428-ABB0-6FB3D872C0FA}" type="slidenum">
              <a:rPr lang="en-US" sz="1100" b="0" strike="noStrike" spc="-1">
                <a:solidFill>
                  <a:srgbClr val="A6A6A6"/>
                </a:solidFill>
                <a:latin typeface="Helvetica Neue"/>
              </a:rPr>
              <a:t>‹#›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42" name="CustomShape 5"/>
          <p:cNvSpPr/>
          <p:nvPr/>
        </p:nvSpPr>
        <p:spPr>
          <a:xfrm>
            <a:off x="912960" y="6414480"/>
            <a:ext cx="4592160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A6A6A6"/>
                </a:solidFill>
                <a:latin typeface="Helvetica Neue"/>
              </a:rPr>
              <a:t>Copyright © 2023 DSR Corporation  •  Proprietary and Confidential</a:t>
            </a:r>
            <a:endParaRPr lang="en-US" sz="1100" b="0" strike="noStrike" spc="-1" dirty="0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922680" y="548640"/>
            <a:ext cx="8761320" cy="594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0" strike="noStrike" spc="-1">
                <a:solidFill>
                  <a:srgbClr val="F58529"/>
                </a:solidFill>
                <a:latin typeface="Helvetica Neue"/>
              </a:rPr>
              <a:t>Header</a:t>
            </a:r>
            <a:endParaRPr lang="en-U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10714320" y="6408000"/>
            <a:ext cx="393120" cy="25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fld id="{47796E4A-D7BF-4636-8C89-C94799FB9319}" type="slidenum">
              <a:rPr lang="en-US" sz="1100" b="0" strike="noStrike" spc="-1">
                <a:solidFill>
                  <a:srgbClr val="A6A6A6"/>
                </a:solidFill>
                <a:latin typeface="Helvetica Neue"/>
              </a:rPr>
              <a:t>‹#›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912960" y="6414480"/>
            <a:ext cx="4592160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A6A6A6"/>
                </a:solidFill>
                <a:latin typeface="Helvetica Neue"/>
              </a:rPr>
              <a:t>Copyright © 2023 DSR Corporation  •  Proprietary and Confidential</a:t>
            </a:r>
            <a:endParaRPr lang="en-US" sz="1100" b="0" strike="noStrike" spc="-1" dirty="0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922680" y="1696680"/>
            <a:ext cx="10184400" cy="44071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Font typeface="Wingdings" charset="2"/>
              <a:buChar char=""/>
            </a:pPr>
            <a:r>
              <a:rPr lang="en-US" sz="2000" b="0" strike="noStrike" spc="-1">
                <a:solidFill>
                  <a:srgbClr val="FFFFFF"/>
                </a:solidFill>
                <a:latin typeface="Helvetica Neue"/>
              </a:rPr>
              <a:t>Click to edit Master text styles</a:t>
            </a:r>
            <a:endParaRPr lang="en-US" sz="2000" b="0" strike="noStrike" spc="-1">
              <a:solidFill>
                <a:srgbClr val="000000"/>
              </a:solidFill>
              <a:latin typeface="Helvetica Neue"/>
            </a:endParaRPr>
          </a:p>
          <a:p>
            <a:pPr marL="685800" lvl="1" indent="-22824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Font typeface="Wingdings" charset="2"/>
              <a:buChar char=""/>
            </a:pPr>
            <a:r>
              <a:rPr lang="en-US" sz="2000" b="0" strike="noStrike" spc="-1">
                <a:solidFill>
                  <a:srgbClr val="FFFFFF"/>
                </a:solidFill>
                <a:latin typeface="Helvetica Neue"/>
              </a:rPr>
              <a:t>Second level</a:t>
            </a:r>
            <a:endParaRPr lang="en-US" sz="2000" b="0" strike="noStrike" spc="-1">
              <a:solidFill>
                <a:srgbClr val="000000"/>
              </a:solidFill>
              <a:latin typeface="Helvetica Neue"/>
            </a:endParaRPr>
          </a:p>
          <a:p>
            <a:pPr marL="1143000" lvl="2" indent="-22824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Font typeface="Wingdings" charset="2"/>
              <a:buChar char=""/>
            </a:pPr>
            <a:r>
              <a:rPr lang="en-US" sz="2000" b="0" strike="noStrike" spc="-1">
                <a:solidFill>
                  <a:srgbClr val="FFFFFF"/>
                </a:solidFill>
                <a:latin typeface="Helvetica Neue"/>
              </a:rPr>
              <a:t>Third level</a:t>
            </a:r>
            <a:endParaRPr lang="en-US" sz="2000" b="0" strike="noStrike" spc="-1">
              <a:solidFill>
                <a:srgbClr val="000000"/>
              </a:solidFill>
              <a:latin typeface="Helvetica Neue"/>
            </a:endParaRPr>
          </a:p>
          <a:p>
            <a:pPr marL="1600200" lvl="3" indent="-22824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Font typeface="Wingdings" charset="2"/>
              <a:buChar char=""/>
            </a:pPr>
            <a:r>
              <a:rPr lang="en-US" sz="2000" b="0" strike="noStrike" spc="-1">
                <a:solidFill>
                  <a:srgbClr val="FFFFFF"/>
                </a:solidFill>
                <a:latin typeface="Helvetica Neue"/>
              </a:rPr>
              <a:t>Fourth level</a:t>
            </a:r>
            <a:endParaRPr lang="en-US" sz="2000" b="0" strike="noStrike" spc="-1">
              <a:solidFill>
                <a:srgbClr val="000000"/>
              </a:solidFill>
              <a:latin typeface="Helvetica Neue"/>
            </a:endParaRPr>
          </a:p>
          <a:p>
            <a:pPr marL="2057400" lvl="4" indent="-22824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Font typeface="Wingdings" charset="2"/>
              <a:buChar char=""/>
            </a:pPr>
            <a:r>
              <a:rPr lang="en-US" sz="2000" b="0" strike="noStrike" spc="-1">
                <a:solidFill>
                  <a:srgbClr val="FFFFFF"/>
                </a:solidFill>
                <a:latin typeface="Helvetica Neue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820" r:id="rId13"/>
    <p:sldLayoutId id="2147483821" r:id="rId14"/>
    <p:sldLayoutId id="214748382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922680" y="421560"/>
            <a:ext cx="8761320" cy="730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58529"/>
                </a:solidFill>
                <a:latin typeface="Helvetica 57 Condensed"/>
              </a:rPr>
              <a:t>Header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9684360" y="6259320"/>
            <a:ext cx="781920" cy="39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fld id="{4C3A49F2-CBA3-4C12-B540-5D7E05EFA5AB}" type="slidenum">
              <a:rPr lang="en-US" sz="2000" b="0" strike="noStrike" spc="-1">
                <a:solidFill>
                  <a:srgbClr val="808080"/>
                </a:solidFill>
                <a:latin typeface="Calibri"/>
              </a:rPr>
              <a:t>‹#›</a:t>
            </a:fld>
            <a:endParaRPr lang="en-US" sz="2000" b="0" strike="noStrike" spc="-1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922680" y="6375960"/>
            <a:ext cx="3449520" cy="25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A6A6A6"/>
                </a:solidFill>
                <a:latin typeface="Calibri"/>
              </a:rPr>
              <a:t>Copyright © 2020 DSR Corporation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Helvetica Neue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Helvetica Neue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Helvetica Neue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Helvetica Neue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Helvetica Neue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Helvetica Neue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Helvetica Neu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922680" y="421560"/>
            <a:ext cx="8761320" cy="730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58529"/>
                </a:solidFill>
                <a:latin typeface="Arial"/>
              </a:rPr>
              <a:t>Header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9684360" y="6259320"/>
            <a:ext cx="781920" cy="39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fld id="{9757E48E-F1DA-4527-ADAB-BA7DB56C9B21}" type="slidenum">
              <a:rPr lang="en-US" sz="2000" b="0" strike="noStrike" spc="-1">
                <a:solidFill>
                  <a:srgbClr val="808080"/>
                </a:solidFill>
                <a:latin typeface="Arial"/>
              </a:rPr>
              <a:t>‹#›</a:t>
            </a:fld>
            <a:endParaRPr lang="en-US" sz="2000" b="0" strike="noStrike" spc="-1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922680" y="6375960"/>
            <a:ext cx="3449520" cy="25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A6A6A6"/>
                </a:solidFill>
                <a:latin typeface="Arial"/>
              </a:rPr>
              <a:t>Copyright © 2023 DSR Corporation</a:t>
            </a:r>
            <a:endParaRPr lang="en-US" sz="1100" b="0" strike="noStrike" spc="-1" dirty="0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922680" y="1696680"/>
            <a:ext cx="8761320" cy="44071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Click to edit Master text styles</a:t>
            </a:r>
            <a:endParaRPr lang="en-US" sz="2000" b="0" strike="noStrike" spc="-1">
              <a:solidFill>
                <a:srgbClr val="000000"/>
              </a:solidFill>
              <a:latin typeface="Helvetica Neue"/>
            </a:endParaRPr>
          </a:p>
          <a:p>
            <a:pPr marL="685800" lvl="1" indent="-22824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Second level</a:t>
            </a:r>
            <a:endParaRPr lang="en-US" sz="2000" b="0" strike="noStrike" spc="-1">
              <a:solidFill>
                <a:srgbClr val="000000"/>
              </a:solidFill>
              <a:latin typeface="Helvetica Neue"/>
            </a:endParaRPr>
          </a:p>
          <a:p>
            <a:pPr marL="1143000" lvl="2" indent="-22824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Third level</a:t>
            </a:r>
            <a:endParaRPr lang="en-US" sz="2000" b="0" strike="noStrike" spc="-1">
              <a:solidFill>
                <a:srgbClr val="000000"/>
              </a:solidFill>
              <a:latin typeface="Helvetica Neue"/>
            </a:endParaRPr>
          </a:p>
          <a:p>
            <a:pPr marL="1600200" lvl="3" indent="-22824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level</a:t>
            </a:r>
            <a:endParaRPr lang="en-US" sz="2000" b="0" strike="noStrike" spc="-1">
              <a:solidFill>
                <a:srgbClr val="000000"/>
              </a:solidFill>
              <a:latin typeface="Helvetica Neue"/>
            </a:endParaRPr>
          </a:p>
          <a:p>
            <a:pPr marL="2057400" lvl="4" indent="-22824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922680" y="421560"/>
            <a:ext cx="8761320" cy="5796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58529"/>
                </a:solidFill>
                <a:latin typeface="Arial"/>
              </a:rPr>
              <a:t>Header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9684360" y="6259320"/>
            <a:ext cx="781920" cy="39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fld id="{487693C9-81B7-4F6A-8F24-BC7F1E19199D}" type="slidenum">
              <a:rPr lang="en-US" sz="2000" b="0" strike="noStrike" spc="-1">
                <a:solidFill>
                  <a:srgbClr val="808080"/>
                </a:solidFill>
                <a:latin typeface="Arial"/>
              </a:rPr>
              <a:t>‹#›</a:t>
            </a:fld>
            <a:endParaRPr lang="en-US" sz="2000" b="0" strike="noStrike" spc="-1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922680" y="6375960"/>
            <a:ext cx="3449520" cy="25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A6A6A6"/>
                </a:solidFill>
                <a:latin typeface="Arial"/>
              </a:rPr>
              <a:t>Copyright © 2023 DSR Corporation</a:t>
            </a:r>
            <a:endParaRPr lang="en-US" sz="1100" b="0" strike="noStrike" spc="-1" dirty="0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Helvetica Neue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Helvetica Neue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Helvetica Neue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Helvetica Neue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Helvetica Neue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Helvetica Neue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Helvetica Neu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922680" y="421560"/>
            <a:ext cx="3449520" cy="55134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58529"/>
                </a:solidFill>
                <a:latin typeface="Arial"/>
              </a:rPr>
              <a:t>Header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9684360" y="6259320"/>
            <a:ext cx="781920" cy="39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fld id="{D7356195-4C09-48CA-BC3F-E9AE5F03591A}" type="slidenum">
              <a:rPr lang="en-US" sz="2000" b="0" strike="noStrike" spc="-1">
                <a:solidFill>
                  <a:srgbClr val="808080"/>
                </a:solidFill>
                <a:latin typeface="Arial"/>
              </a:rPr>
              <a:t>‹#›</a:t>
            </a:fld>
            <a:endParaRPr lang="en-US" sz="2000" b="0" strike="noStrike" spc="-1">
              <a:latin typeface="Arial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922680" y="6375960"/>
            <a:ext cx="3449520" cy="25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A6A6A6"/>
                </a:solidFill>
                <a:latin typeface="Arial"/>
              </a:rPr>
              <a:t>Copyright © 2023 DSR Corporation</a:t>
            </a:r>
            <a:endParaRPr lang="en-US" sz="1100" b="0" strike="noStrike" spc="-1" dirty="0">
              <a:latin typeface="Arial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 type="body"/>
          </p:nvPr>
        </p:nvSpPr>
        <p:spPr>
          <a:xfrm>
            <a:off x="4389120" y="421560"/>
            <a:ext cx="5544360" cy="55134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  <a:endParaRPr lang="en-US" sz="2000" b="0" strike="noStrike" spc="-1">
              <a:solidFill>
                <a:srgbClr val="000000"/>
              </a:solidFill>
              <a:latin typeface="Helvetica Neue"/>
            </a:endParaRPr>
          </a:p>
          <a:p>
            <a:pPr marL="685800" lvl="1" indent="-22824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en-US" sz="2000" b="0" strike="noStrike" spc="-1">
              <a:solidFill>
                <a:srgbClr val="000000"/>
              </a:solidFill>
              <a:latin typeface="Helvetica Neue"/>
            </a:endParaRPr>
          </a:p>
          <a:p>
            <a:pPr marL="1143000" lvl="2" indent="-22824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en-US" sz="2000" b="0" strike="noStrike" spc="-1">
              <a:solidFill>
                <a:srgbClr val="000000"/>
              </a:solidFill>
              <a:latin typeface="Helvetica Neue"/>
            </a:endParaRPr>
          </a:p>
          <a:p>
            <a:pPr marL="1600200" lvl="3" indent="-22824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en-US" sz="2000" b="0" strike="noStrike" spc="-1">
              <a:solidFill>
                <a:srgbClr val="000000"/>
              </a:solidFill>
              <a:latin typeface="Helvetica Neue"/>
            </a:endParaRPr>
          </a:p>
          <a:p>
            <a:pPr marL="2057400" lvl="4" indent="-22824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10714320" y="6408000"/>
            <a:ext cx="393120" cy="25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fld id="{909766BC-5562-44F6-8E92-81EFEFBEF94E}" type="slidenum">
              <a:rPr lang="en-US" sz="1100" b="0" strike="noStrike" spc="-1">
                <a:solidFill>
                  <a:srgbClr val="A6A6A6"/>
                </a:solidFill>
                <a:latin typeface="Helvetica Neue"/>
              </a:rPr>
              <a:t>‹#›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912960" y="6414480"/>
            <a:ext cx="4592160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A6A6A6"/>
                </a:solidFill>
                <a:latin typeface="Helvetica Neue"/>
              </a:rPr>
              <a:t>Copyright © 2023 DSR Corporation  •  Proprietary and Confidential</a:t>
            </a:r>
            <a:endParaRPr lang="en-US" sz="1100" b="0" strike="noStrike" spc="-1" dirty="0"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4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Helvetica Neue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Helvetica Neue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Helvetica Neue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Helvetica Neue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Helvetica Neue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Helvetica Neue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Helvetica Neu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1126080" y="599760"/>
            <a:ext cx="6005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BFBFBF"/>
                </a:solidFill>
                <a:latin typeface="Helvetica Neue"/>
              </a:rPr>
              <a:t>www.dsr-corporation.com • www.dsr-iot.com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80" name="Picture 5"/>
          <p:cNvPicPr/>
          <p:nvPr/>
        </p:nvPicPr>
        <p:blipFill>
          <a:blip r:embed="rId15"/>
          <a:stretch/>
        </p:blipFill>
        <p:spPr>
          <a:xfrm>
            <a:off x="1126080" y="2342520"/>
            <a:ext cx="9990720" cy="2172240"/>
          </a:xfrm>
          <a:prstGeom prst="rect">
            <a:avLst/>
          </a:prstGeom>
          <a:ln>
            <a:noFill/>
          </a:ln>
        </p:spPr>
      </p:pic>
      <p:sp>
        <p:nvSpPr>
          <p:cNvPr id="481" name="CustomShape 2"/>
          <p:cNvSpPr/>
          <p:nvPr/>
        </p:nvSpPr>
        <p:spPr>
          <a:xfrm>
            <a:off x="10714320" y="6408000"/>
            <a:ext cx="393120" cy="25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fld id="{BE4FDA91-E267-4674-9EB1-D1280148155A}" type="slidenum">
              <a:rPr lang="en-US" sz="1100" b="0" strike="noStrike" spc="-1">
                <a:solidFill>
                  <a:srgbClr val="A6A6A6"/>
                </a:solidFill>
                <a:latin typeface="Helvetica Neue"/>
              </a:rPr>
              <a:t>‹#›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482" name="CustomShape 3"/>
          <p:cNvSpPr/>
          <p:nvPr/>
        </p:nvSpPr>
        <p:spPr>
          <a:xfrm>
            <a:off x="912960" y="6414480"/>
            <a:ext cx="4592160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A6A6A6"/>
                </a:solidFill>
                <a:latin typeface="Helvetica Neue"/>
              </a:rPr>
              <a:t>Copyright © 2023 DSR Corporation  •  Proprietary and Confidential</a:t>
            </a:r>
            <a:endParaRPr lang="en-US" sz="1100" b="0" strike="noStrike" spc="-1" dirty="0">
              <a:latin typeface="Arial"/>
            </a:endParaRPr>
          </a:p>
        </p:txBody>
      </p:sp>
      <p:sp>
        <p:nvSpPr>
          <p:cNvPr id="48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8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Helvetica Neue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Helvetica Neue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Helvetica Neue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Helvetica Neue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Helvetica Neue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Helvetica Neue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Helvetica Neu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sr-iot.com/" TargetMode="External"/><Relationship Id="rId2" Type="http://schemas.openxmlformats.org/officeDocument/2006/relationships/hyperlink" Target="http://www.dsr-corporation.com/" TargetMode="Externa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extShape 1"/>
          <p:cNvSpPr txBox="1"/>
          <p:nvPr/>
        </p:nvSpPr>
        <p:spPr>
          <a:xfrm>
            <a:off x="914400" y="2636329"/>
            <a:ext cx="10353600" cy="7153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500" b="1" strike="noStrike" spc="-1" dirty="0">
                <a:solidFill>
                  <a:srgbClr val="F58529"/>
                </a:solidFill>
                <a:latin typeface="Helvetica Neue"/>
              </a:rPr>
              <a:t>Bifold test results</a:t>
            </a:r>
            <a:endParaRPr lang="en-US" sz="45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8" name="TextShape 2"/>
          <p:cNvSpPr txBox="1"/>
          <p:nvPr/>
        </p:nvSpPr>
        <p:spPr>
          <a:xfrm>
            <a:off x="914400" y="4545000"/>
            <a:ext cx="10353600" cy="438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500" b="0" strike="noStrike" spc="-1" dirty="0">
                <a:solidFill>
                  <a:srgbClr val="FFFFFF"/>
                </a:solidFill>
                <a:latin typeface="Helvetica Neue"/>
              </a:rPr>
              <a:t>DSR Corporation</a:t>
            </a:r>
            <a:endParaRPr lang="en-US" sz="2500" b="0" strike="noStrike" spc="-1" dirty="0">
              <a:latin typeface="Arial"/>
            </a:endParaRPr>
          </a:p>
        </p:txBody>
      </p:sp>
      <p:sp>
        <p:nvSpPr>
          <p:cNvPr id="529" name="TextShape 3"/>
          <p:cNvSpPr txBox="1"/>
          <p:nvPr/>
        </p:nvSpPr>
        <p:spPr>
          <a:xfrm>
            <a:off x="5039640" y="4158720"/>
            <a:ext cx="2103120" cy="386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8FCA75-2410-9A6B-E53B-6C7F07B07132}"/>
              </a:ext>
            </a:extLst>
          </p:cNvPr>
          <p:cNvSpPr txBox="1">
            <a:spLocks/>
          </p:cNvSpPr>
          <p:nvPr/>
        </p:nvSpPr>
        <p:spPr>
          <a:xfrm>
            <a:off x="6708112" y="7010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RU" dirty="0">
              <a:solidFill>
                <a:srgbClr val="F68429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DF25ED2-7505-E340-6ABA-82C2EB1C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75710"/>
            <a:ext cx="8761320" cy="594000"/>
          </a:xfrm>
        </p:spPr>
        <p:txBody>
          <a:bodyPr/>
          <a:lstStyle/>
          <a:p>
            <a:r>
              <a:rPr lang="en-US" dirty="0">
                <a:solidFill>
                  <a:srgbClr val="F68429"/>
                </a:solidFill>
              </a:rPr>
              <a:t>Decline Credential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787C96-BC25-40A1-6B08-3467CCB7F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1" y="1243435"/>
            <a:ext cx="10320712" cy="49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04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8FCA75-2410-9A6B-E53B-6C7F07B07132}"/>
              </a:ext>
            </a:extLst>
          </p:cNvPr>
          <p:cNvSpPr txBox="1">
            <a:spLocks/>
          </p:cNvSpPr>
          <p:nvPr/>
        </p:nvSpPr>
        <p:spPr>
          <a:xfrm>
            <a:off x="6708112" y="7010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RU" dirty="0">
              <a:solidFill>
                <a:srgbClr val="F68429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DF25ED2-7505-E340-6ABA-82C2EB1C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75710"/>
            <a:ext cx="8761320" cy="594000"/>
          </a:xfrm>
        </p:spPr>
        <p:txBody>
          <a:bodyPr/>
          <a:lstStyle/>
          <a:p>
            <a:r>
              <a:rPr lang="en-US" dirty="0">
                <a:solidFill>
                  <a:srgbClr val="F68429"/>
                </a:solidFill>
              </a:rPr>
              <a:t>Proof Request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987335-F3DA-121D-F56B-ADB314A1C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74" y="1295039"/>
            <a:ext cx="10392689" cy="481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71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8FCA75-2410-9A6B-E53B-6C7F07B07132}"/>
              </a:ext>
            </a:extLst>
          </p:cNvPr>
          <p:cNvSpPr txBox="1">
            <a:spLocks/>
          </p:cNvSpPr>
          <p:nvPr/>
        </p:nvSpPr>
        <p:spPr>
          <a:xfrm>
            <a:off x="6708112" y="7010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RU" dirty="0">
              <a:solidFill>
                <a:srgbClr val="F68429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DF25ED2-7505-E340-6ABA-82C2EB1C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75710"/>
            <a:ext cx="8761320" cy="594000"/>
          </a:xfrm>
        </p:spPr>
        <p:txBody>
          <a:bodyPr/>
          <a:lstStyle/>
          <a:p>
            <a:r>
              <a:rPr lang="en-US" dirty="0">
                <a:solidFill>
                  <a:srgbClr val="F68429"/>
                </a:solidFill>
              </a:rPr>
              <a:t>Decline Proof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7926F4-1B12-DAFE-CBB7-DA49BCC53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74" y="1295040"/>
            <a:ext cx="10397307" cy="420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67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8FCA75-2410-9A6B-E53B-6C7F07B07132}"/>
              </a:ext>
            </a:extLst>
          </p:cNvPr>
          <p:cNvSpPr txBox="1">
            <a:spLocks/>
          </p:cNvSpPr>
          <p:nvPr/>
        </p:nvSpPr>
        <p:spPr>
          <a:xfrm>
            <a:off x="6708112" y="7010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RU" dirty="0">
              <a:solidFill>
                <a:srgbClr val="F68429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DF25ED2-7505-E340-6ABA-82C2EB1C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75710"/>
            <a:ext cx="8761320" cy="594000"/>
          </a:xfrm>
        </p:spPr>
        <p:txBody>
          <a:bodyPr/>
          <a:lstStyle/>
          <a:p>
            <a:r>
              <a:rPr lang="en-US" dirty="0">
                <a:solidFill>
                  <a:srgbClr val="F68429"/>
                </a:solidFill>
              </a:rPr>
              <a:t>Notifications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3ED718-7372-395D-6030-C869FBCFA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1" y="2127113"/>
            <a:ext cx="10466344" cy="23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42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8FCA75-2410-9A6B-E53B-6C7F07B07132}"/>
              </a:ext>
            </a:extLst>
          </p:cNvPr>
          <p:cNvSpPr txBox="1">
            <a:spLocks/>
          </p:cNvSpPr>
          <p:nvPr/>
        </p:nvSpPr>
        <p:spPr>
          <a:xfrm>
            <a:off x="6708112" y="7010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RU" dirty="0">
              <a:solidFill>
                <a:srgbClr val="F68429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DF25ED2-7505-E340-6ABA-82C2EB1C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75710"/>
            <a:ext cx="8761320" cy="594000"/>
          </a:xfrm>
        </p:spPr>
        <p:txBody>
          <a:bodyPr/>
          <a:lstStyle/>
          <a:p>
            <a:r>
              <a:rPr lang="en-US" dirty="0">
                <a:solidFill>
                  <a:srgbClr val="F68429"/>
                </a:solidFill>
              </a:rPr>
              <a:t>Scan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41B60C-5858-47A2-69BB-040E46050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852881"/>
            <a:ext cx="10667703" cy="233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71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8FCA75-2410-9A6B-E53B-6C7F07B07132}"/>
              </a:ext>
            </a:extLst>
          </p:cNvPr>
          <p:cNvSpPr txBox="1">
            <a:spLocks/>
          </p:cNvSpPr>
          <p:nvPr/>
        </p:nvSpPr>
        <p:spPr>
          <a:xfrm>
            <a:off x="6708112" y="7010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RU" dirty="0">
              <a:solidFill>
                <a:srgbClr val="F68429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DF25ED2-7505-E340-6ABA-82C2EB1C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75710"/>
            <a:ext cx="8761320" cy="594000"/>
          </a:xfrm>
        </p:spPr>
        <p:txBody>
          <a:bodyPr/>
          <a:lstStyle/>
          <a:p>
            <a:r>
              <a:rPr lang="en-US" dirty="0">
                <a:solidFill>
                  <a:srgbClr val="F68429"/>
                </a:solidFill>
              </a:rPr>
              <a:t>Settings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2F3830-8A8F-8576-7AD2-2B7B84E1E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" y="1426211"/>
            <a:ext cx="10380659" cy="379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12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8FCA75-2410-9A6B-E53B-6C7F07B07132}"/>
              </a:ext>
            </a:extLst>
          </p:cNvPr>
          <p:cNvSpPr txBox="1">
            <a:spLocks/>
          </p:cNvSpPr>
          <p:nvPr/>
        </p:nvSpPr>
        <p:spPr>
          <a:xfrm>
            <a:off x="6708112" y="7010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RU" dirty="0">
              <a:solidFill>
                <a:srgbClr val="F68429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DF25ED2-7505-E340-6ABA-82C2EB1C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75710"/>
            <a:ext cx="8761320" cy="594000"/>
          </a:xfrm>
        </p:spPr>
        <p:txBody>
          <a:bodyPr/>
          <a:lstStyle/>
          <a:p>
            <a:r>
              <a:rPr lang="en-US" dirty="0">
                <a:solidFill>
                  <a:srgbClr val="F68429"/>
                </a:solidFill>
              </a:rPr>
              <a:t>Contacts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91F8E4-6AB8-F006-BD04-72C6E99C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1" y="1136073"/>
            <a:ext cx="10283766" cy="515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53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8FCA75-2410-9A6B-E53B-6C7F07B07132}"/>
              </a:ext>
            </a:extLst>
          </p:cNvPr>
          <p:cNvSpPr txBox="1">
            <a:spLocks/>
          </p:cNvSpPr>
          <p:nvPr/>
        </p:nvSpPr>
        <p:spPr>
          <a:xfrm>
            <a:off x="6708112" y="7010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RU" dirty="0">
              <a:solidFill>
                <a:srgbClr val="F68429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DF25ED2-7505-E340-6ABA-82C2EB1C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75710"/>
            <a:ext cx="8761320" cy="594000"/>
          </a:xfrm>
        </p:spPr>
        <p:txBody>
          <a:bodyPr/>
          <a:lstStyle/>
          <a:p>
            <a:r>
              <a:rPr lang="en-US" dirty="0">
                <a:solidFill>
                  <a:srgbClr val="F68429"/>
                </a:solidFill>
              </a:rPr>
              <a:t>What are contacts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04BC004-C939-D032-0410-1BF3FA1E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2222825"/>
            <a:ext cx="10122131" cy="193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84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8FCA75-2410-9A6B-E53B-6C7F07B07132}"/>
              </a:ext>
            </a:extLst>
          </p:cNvPr>
          <p:cNvSpPr txBox="1">
            <a:spLocks/>
          </p:cNvSpPr>
          <p:nvPr/>
        </p:nvSpPr>
        <p:spPr>
          <a:xfrm>
            <a:off x="6708112" y="7010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RU" dirty="0">
              <a:solidFill>
                <a:srgbClr val="F68429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DF25ED2-7505-E340-6ABA-82C2EB1C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75710"/>
            <a:ext cx="8761320" cy="594000"/>
          </a:xfrm>
        </p:spPr>
        <p:txBody>
          <a:bodyPr/>
          <a:lstStyle/>
          <a:p>
            <a:r>
              <a:rPr lang="en-US" dirty="0">
                <a:solidFill>
                  <a:srgbClr val="F68429"/>
                </a:solidFill>
              </a:rPr>
              <a:t>Biometrics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18BB0C-42F2-9C1E-DDA7-C8AFC244A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566307"/>
            <a:ext cx="10475029" cy="357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33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8FCA75-2410-9A6B-E53B-6C7F07B07132}"/>
              </a:ext>
            </a:extLst>
          </p:cNvPr>
          <p:cNvSpPr txBox="1">
            <a:spLocks/>
          </p:cNvSpPr>
          <p:nvPr/>
        </p:nvSpPr>
        <p:spPr>
          <a:xfrm>
            <a:off x="6708112" y="7010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RU" dirty="0">
              <a:solidFill>
                <a:srgbClr val="F68429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DF25ED2-7505-E340-6ABA-82C2EB1C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75710"/>
            <a:ext cx="8761320" cy="594000"/>
          </a:xfrm>
        </p:spPr>
        <p:txBody>
          <a:bodyPr/>
          <a:lstStyle/>
          <a:p>
            <a:r>
              <a:rPr lang="en-US" dirty="0">
                <a:solidFill>
                  <a:srgbClr val="F68429"/>
                </a:solidFill>
              </a:rPr>
              <a:t>Language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21542D-DFB0-CF8C-7BDA-9ADA11C8E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622338"/>
            <a:ext cx="10609145" cy="311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32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B1692-DDA1-9EB7-7EAB-1F94604A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>
                <a:solidFill>
                  <a:srgbClr val="F68429"/>
                </a:solidFill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0769F-C5D5-6065-9EE2-10269412EA42}"/>
              </a:ext>
            </a:extLst>
          </p:cNvPr>
          <p:cNvSpPr txBox="1"/>
          <p:nvPr/>
        </p:nvSpPr>
        <p:spPr>
          <a:xfrm>
            <a:off x="552565" y="1734207"/>
            <a:ext cx="7033651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Why were we testing?</a:t>
            </a:r>
            <a:r>
              <a:rPr lang="en-RU" sz="2400" dirty="0"/>
              <a:t> 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What were we testing?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Results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Next steps</a:t>
            </a:r>
            <a:br>
              <a:rPr lang="en-RU" sz="2400" dirty="0"/>
            </a:br>
            <a:endParaRPr lang="en-RU" sz="2400" dirty="0"/>
          </a:p>
        </p:txBody>
      </p:sp>
    </p:spTree>
    <p:extLst>
      <p:ext uri="{BB962C8B-B14F-4D97-AF65-F5344CB8AC3E}">
        <p14:creationId xmlns:p14="http://schemas.microsoft.com/office/powerpoint/2010/main" val="1683807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8FCA75-2410-9A6B-E53B-6C7F07B07132}"/>
              </a:ext>
            </a:extLst>
          </p:cNvPr>
          <p:cNvSpPr txBox="1">
            <a:spLocks/>
          </p:cNvSpPr>
          <p:nvPr/>
        </p:nvSpPr>
        <p:spPr>
          <a:xfrm>
            <a:off x="6708112" y="7010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RU" dirty="0">
              <a:solidFill>
                <a:srgbClr val="F68429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DF25ED2-7505-E340-6ABA-82C2EB1C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75710"/>
            <a:ext cx="8761320" cy="594000"/>
          </a:xfrm>
        </p:spPr>
        <p:txBody>
          <a:bodyPr/>
          <a:lstStyle/>
          <a:p>
            <a:r>
              <a:rPr lang="en-US" dirty="0">
                <a:solidFill>
                  <a:srgbClr val="F68429"/>
                </a:solidFill>
              </a:rPr>
              <a:t>Credentials (events)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39EFA0-38B4-99A0-E4A4-21FB65D75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366972"/>
            <a:ext cx="10404231" cy="455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02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8FCA75-2410-9A6B-E53B-6C7F07B07132}"/>
              </a:ext>
            </a:extLst>
          </p:cNvPr>
          <p:cNvSpPr txBox="1">
            <a:spLocks/>
          </p:cNvSpPr>
          <p:nvPr/>
        </p:nvSpPr>
        <p:spPr>
          <a:xfrm>
            <a:off x="6708112" y="7010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RU" dirty="0">
              <a:solidFill>
                <a:srgbClr val="F68429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DF25ED2-7505-E340-6ABA-82C2EB1C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75710"/>
            <a:ext cx="8761320" cy="594000"/>
          </a:xfrm>
        </p:spPr>
        <p:txBody>
          <a:bodyPr/>
          <a:lstStyle/>
          <a:p>
            <a:r>
              <a:rPr lang="en-US" dirty="0">
                <a:solidFill>
                  <a:srgbClr val="F68429"/>
                </a:solidFill>
              </a:rPr>
              <a:t>Credentials (fields)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BE9676-FE5F-94A6-0D79-68680E595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346109"/>
            <a:ext cx="10379701" cy="469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07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02BF-0536-DB4E-BBC6-BD0087EC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B3B627-9643-6C42-BA7D-8E4D52BE9B82}"/>
              </a:ext>
            </a:extLst>
          </p:cNvPr>
          <p:cNvSpPr txBox="1">
            <a:spLocks/>
          </p:cNvSpPr>
          <p:nvPr/>
        </p:nvSpPr>
        <p:spPr>
          <a:xfrm>
            <a:off x="1393039" y="2091009"/>
            <a:ext cx="9645826" cy="6864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Found more than 20 bugs in total</a:t>
            </a:r>
            <a:endParaRPr lang="en-GB" sz="1800" dirty="0"/>
          </a:p>
        </p:txBody>
      </p:sp>
      <p:sp>
        <p:nvSpPr>
          <p:cNvPr id="5" name="Прямоугольник: скругленные углы 136">
            <a:extLst>
              <a:ext uri="{FF2B5EF4-FFF2-40B4-BE49-F238E27FC236}">
                <a16:creationId xmlns:a16="http://schemas.microsoft.com/office/drawing/2014/main" id="{648393C5-AAF8-4444-B416-EDBD4799BCC6}"/>
              </a:ext>
            </a:extLst>
          </p:cNvPr>
          <p:cNvSpPr/>
          <p:nvPr/>
        </p:nvSpPr>
        <p:spPr>
          <a:xfrm>
            <a:off x="922713" y="2091009"/>
            <a:ext cx="274320" cy="274320"/>
          </a:xfrm>
          <a:prstGeom prst="roundRect">
            <a:avLst>
              <a:gd name="adj" fmla="val 50000"/>
            </a:avLst>
          </a:prstGeom>
          <a:solidFill>
            <a:srgbClr val="FFAB2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CAB684-2213-9444-9B12-67F6F6CE849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393039" y="3101830"/>
            <a:ext cx="9645826" cy="1220934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Helvetica Neue" panose="02000503000000020004" pitchFamily="50"/>
                <a:cs typeface="Calibri" panose="020F0502020204030204" pitchFamily="34" charset="0"/>
              </a:defRPr>
            </a:lvl1pPr>
            <a:lvl2pPr marL="457200" indent="0">
              <a:spcBef>
                <a:spcPts val="60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Helvetica Neue" panose="02000503000000020004" pitchFamily="50"/>
                <a:cs typeface="Calibri" panose="020F0502020204030204" pitchFamily="34" charset="0"/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2000">
                <a:solidFill>
                  <a:schemeClr val="bg1"/>
                </a:solidFill>
                <a:latin typeface="Helvetica Neue" panose="02000503000000020004" pitchFamily="50"/>
                <a:cs typeface="Calibri" panose="020F0502020204030204" pitchFamily="34" charset="0"/>
              </a:defRPr>
            </a:lvl3pPr>
            <a:lvl4pPr>
              <a:spcBef>
                <a:spcPts val="600"/>
              </a:spcBef>
              <a:spcAft>
                <a:spcPts val="600"/>
              </a:spcAft>
              <a:defRPr sz="2000">
                <a:solidFill>
                  <a:schemeClr val="bg1"/>
                </a:solidFill>
                <a:latin typeface="Helvetica Neue" panose="02000503000000020004" pitchFamily="50"/>
                <a:cs typeface="Calibri" panose="020F0502020204030204" pitchFamily="34" charset="0"/>
              </a:defRPr>
            </a:lvl4pPr>
            <a:lvl5pPr>
              <a:spcBef>
                <a:spcPts val="600"/>
              </a:spcBef>
              <a:spcAft>
                <a:spcPts val="600"/>
              </a:spcAft>
              <a:defRPr sz="2000">
                <a:solidFill>
                  <a:schemeClr val="bg1"/>
                </a:solidFill>
                <a:latin typeface="Helvetica Neue" panose="02000503000000020004" pitchFamily="50"/>
                <a:cs typeface="Calibri" panose="020F0502020204030204" pitchFamily="34" charset="0"/>
              </a:defRPr>
            </a:lvl5pPr>
          </a:lstStyle>
          <a:p>
            <a:pPr marL="0" indent="0">
              <a:buNone/>
            </a:pPr>
            <a:r>
              <a:rPr lang="en-US" sz="1800" dirty="0"/>
              <a:t>Most significant bugs are related to login/PIN input, error handling and VC flow edge cases (for example, receiving messages from deleted contact)</a:t>
            </a:r>
            <a:endParaRPr lang="en-RU" sz="1800" dirty="0"/>
          </a:p>
        </p:txBody>
      </p:sp>
      <p:sp>
        <p:nvSpPr>
          <p:cNvPr id="7" name="Прямоугольник: скругленные углы 136">
            <a:extLst>
              <a:ext uri="{FF2B5EF4-FFF2-40B4-BE49-F238E27FC236}">
                <a16:creationId xmlns:a16="http://schemas.microsoft.com/office/drawing/2014/main" id="{38425201-050D-9843-9CDA-7603F46EF580}"/>
              </a:ext>
            </a:extLst>
          </p:cNvPr>
          <p:cNvSpPr/>
          <p:nvPr/>
        </p:nvSpPr>
        <p:spPr>
          <a:xfrm>
            <a:off x="922713" y="3131225"/>
            <a:ext cx="274320" cy="274320"/>
          </a:xfrm>
          <a:prstGeom prst="roundRect">
            <a:avLst>
              <a:gd name="adj" fmla="val 50000"/>
            </a:avLst>
          </a:prstGeom>
          <a:solidFill>
            <a:srgbClr val="E980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6171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02BF-0536-DB4E-BBC6-BD0087EC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B3B627-9643-6C42-BA7D-8E4D52BE9B82}"/>
              </a:ext>
            </a:extLst>
          </p:cNvPr>
          <p:cNvSpPr txBox="1">
            <a:spLocks/>
          </p:cNvSpPr>
          <p:nvPr/>
        </p:nvSpPr>
        <p:spPr>
          <a:xfrm>
            <a:off x="1507448" y="1917284"/>
            <a:ext cx="9645826" cy="6864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/>
          </a:p>
        </p:txBody>
      </p:sp>
      <p:sp>
        <p:nvSpPr>
          <p:cNvPr id="5" name="Прямоугольник: скругленные углы 136">
            <a:extLst>
              <a:ext uri="{FF2B5EF4-FFF2-40B4-BE49-F238E27FC236}">
                <a16:creationId xmlns:a16="http://schemas.microsoft.com/office/drawing/2014/main" id="{648393C5-AAF8-4444-B416-EDBD4799BCC6}"/>
              </a:ext>
            </a:extLst>
          </p:cNvPr>
          <p:cNvSpPr/>
          <p:nvPr/>
        </p:nvSpPr>
        <p:spPr>
          <a:xfrm>
            <a:off x="1037122" y="1986174"/>
            <a:ext cx="274320" cy="274320"/>
          </a:xfrm>
          <a:prstGeom prst="roundRect">
            <a:avLst>
              <a:gd name="adj" fmla="val 50000"/>
            </a:avLst>
          </a:prstGeom>
          <a:solidFill>
            <a:srgbClr val="FFAB2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CAB684-2213-9444-9B12-67F6F6CE849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553168" y="1986174"/>
            <a:ext cx="9645826" cy="1220934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Helvetica Neue" panose="02000503000000020004" pitchFamily="50"/>
                <a:cs typeface="Calibri" panose="020F0502020204030204" pitchFamily="34" charset="0"/>
              </a:defRPr>
            </a:lvl1pPr>
            <a:lvl2pPr marL="457200" indent="0">
              <a:spcBef>
                <a:spcPts val="60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Helvetica Neue" panose="02000503000000020004" pitchFamily="50"/>
                <a:cs typeface="Calibri" panose="020F0502020204030204" pitchFamily="34" charset="0"/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2000">
                <a:solidFill>
                  <a:schemeClr val="bg1"/>
                </a:solidFill>
                <a:latin typeface="Helvetica Neue" panose="02000503000000020004" pitchFamily="50"/>
                <a:cs typeface="Calibri" panose="020F0502020204030204" pitchFamily="34" charset="0"/>
              </a:defRPr>
            </a:lvl3pPr>
            <a:lvl4pPr>
              <a:spcBef>
                <a:spcPts val="600"/>
              </a:spcBef>
              <a:spcAft>
                <a:spcPts val="600"/>
              </a:spcAft>
              <a:defRPr sz="2000">
                <a:solidFill>
                  <a:schemeClr val="bg1"/>
                </a:solidFill>
                <a:latin typeface="Helvetica Neue" panose="02000503000000020004" pitchFamily="50"/>
                <a:cs typeface="Calibri" panose="020F0502020204030204" pitchFamily="34" charset="0"/>
              </a:defRPr>
            </a:lvl4pPr>
            <a:lvl5pPr>
              <a:spcBef>
                <a:spcPts val="600"/>
              </a:spcBef>
              <a:spcAft>
                <a:spcPts val="600"/>
              </a:spcAft>
              <a:defRPr sz="2000">
                <a:solidFill>
                  <a:schemeClr val="bg1"/>
                </a:solidFill>
                <a:latin typeface="Helvetica Neue" panose="02000503000000020004" pitchFamily="50"/>
                <a:cs typeface="Calibri" panose="020F0502020204030204" pitchFamily="34" charset="0"/>
              </a:defRPr>
            </a:lvl5pPr>
          </a:lstStyle>
          <a:p>
            <a:pPr marL="0" indent="0">
              <a:buNone/>
            </a:pPr>
            <a:r>
              <a:rPr lang="en-US" sz="1800" dirty="0"/>
              <a:t>Bugs classification by community and internal products</a:t>
            </a:r>
            <a:endParaRPr lang="en-RU" sz="1800" dirty="0"/>
          </a:p>
        </p:txBody>
      </p:sp>
      <p:sp>
        <p:nvSpPr>
          <p:cNvPr id="7" name="Прямоугольник: скругленные углы 136">
            <a:extLst>
              <a:ext uri="{FF2B5EF4-FFF2-40B4-BE49-F238E27FC236}">
                <a16:creationId xmlns:a16="http://schemas.microsoft.com/office/drawing/2014/main" id="{38425201-050D-9843-9CDA-7603F46EF580}"/>
              </a:ext>
            </a:extLst>
          </p:cNvPr>
          <p:cNvSpPr/>
          <p:nvPr/>
        </p:nvSpPr>
        <p:spPr>
          <a:xfrm>
            <a:off x="1037122" y="3026390"/>
            <a:ext cx="274320" cy="274320"/>
          </a:xfrm>
          <a:prstGeom prst="roundRect">
            <a:avLst>
              <a:gd name="adj" fmla="val 50000"/>
            </a:avLst>
          </a:prstGeom>
          <a:solidFill>
            <a:srgbClr val="E980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8D3A8-BF9E-59DF-7CDE-1FD9EFE2EB1B}"/>
              </a:ext>
            </a:extLst>
          </p:cNvPr>
          <p:cNvSpPr txBox="1">
            <a:spLocks/>
          </p:cNvSpPr>
          <p:nvPr/>
        </p:nvSpPr>
        <p:spPr>
          <a:xfrm>
            <a:off x="1598888" y="3036037"/>
            <a:ext cx="9645826" cy="122093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Double check existing GH issues and create new</a:t>
            </a:r>
            <a:endParaRPr lang="en-RU" sz="1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661CA4F-BC2D-DFEE-B873-3142264CCE3C}"/>
              </a:ext>
            </a:extLst>
          </p:cNvPr>
          <p:cNvSpPr txBox="1">
            <a:spLocks/>
          </p:cNvSpPr>
          <p:nvPr/>
        </p:nvSpPr>
        <p:spPr>
          <a:xfrm>
            <a:off x="1598888" y="4134086"/>
            <a:ext cx="9645826" cy="122093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Help with fixes</a:t>
            </a:r>
            <a:endParaRPr lang="en-RU" sz="1800" dirty="0"/>
          </a:p>
        </p:txBody>
      </p:sp>
      <p:sp>
        <p:nvSpPr>
          <p:cNvPr id="10" name="Прямоугольник: скругленные углы 136">
            <a:extLst>
              <a:ext uri="{FF2B5EF4-FFF2-40B4-BE49-F238E27FC236}">
                <a16:creationId xmlns:a16="http://schemas.microsoft.com/office/drawing/2014/main" id="{86A29629-50C0-F0B1-F729-1096D014C49E}"/>
              </a:ext>
            </a:extLst>
          </p:cNvPr>
          <p:cNvSpPr/>
          <p:nvPr/>
        </p:nvSpPr>
        <p:spPr>
          <a:xfrm>
            <a:off x="1036982" y="4190313"/>
            <a:ext cx="274320" cy="274320"/>
          </a:xfrm>
          <a:prstGeom prst="roundRect">
            <a:avLst>
              <a:gd name="adj" fmla="val 50000"/>
            </a:avLst>
          </a:prstGeom>
          <a:solidFill>
            <a:srgbClr val="EE5A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2252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4102E-AB1B-254E-A340-B7DE8A48F6FA}"/>
              </a:ext>
            </a:extLst>
          </p:cNvPr>
          <p:cNvSpPr/>
          <p:nvPr/>
        </p:nvSpPr>
        <p:spPr>
          <a:xfrm>
            <a:off x="2439954" y="5484272"/>
            <a:ext cx="6096000" cy="646331"/>
          </a:xfrm>
          <a:prstGeom prst="rect">
            <a:avLst/>
          </a:prstGeom>
        </p:spPr>
        <p:txBody>
          <a:bodyPr anchor="b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Helvetica Neue" panose="02000503000000020004" pitchFamily="5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www.dsr-corporation.com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50"/>
                <a:cs typeface="Calibri" panose="020F0502020204030204" pitchFamily="34" charset="0"/>
              </a:rPr>
              <a:t> </a:t>
            </a:r>
          </a:p>
          <a:p>
            <a:pPr lvl="0"/>
            <a:r>
              <a:rPr lang="en-US" dirty="0">
                <a:solidFill>
                  <a:schemeClr val="bg1"/>
                </a:solidFill>
                <a:latin typeface="Helvetica Neue" panose="02000503000000020004" pitchFamily="5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www.dsr-iot.com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5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353EE53-9708-0A48-B123-A5F5CB68496B}"/>
              </a:ext>
            </a:extLst>
          </p:cNvPr>
          <p:cNvSpPr txBox="1">
            <a:spLocks/>
          </p:cNvSpPr>
          <p:nvPr/>
        </p:nvSpPr>
        <p:spPr>
          <a:xfrm>
            <a:off x="2347675" y="3363147"/>
            <a:ext cx="3657600" cy="49838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600" b="0" i="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Helvetica Neue" panose="02000503000000020004" pitchFamily="5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Helvetica Neue" panose="02000503000000020004" pitchFamily="5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Helvetica Neue" panose="02000503000000020004" pitchFamily="5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Helvetica Neue" panose="02000503000000020004" pitchFamily="5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Renata Toktar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BB048A6-46AD-2441-9090-29E9D201EC3A}"/>
              </a:ext>
            </a:extLst>
          </p:cNvPr>
          <p:cNvSpPr txBox="1">
            <a:spLocks/>
          </p:cNvSpPr>
          <p:nvPr/>
        </p:nvSpPr>
        <p:spPr>
          <a:xfrm>
            <a:off x="2347675" y="4001953"/>
            <a:ext cx="2996112" cy="367534"/>
          </a:xfrm>
          <a:prstGeom prst="rect">
            <a:avLst/>
          </a:prstGeom>
        </p:spPr>
        <p:txBody>
          <a:bodyPr/>
          <a:lstStyle>
            <a:lvl1pPr marL="9525" indent="-9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180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Neue" panose="02000503000000020004" pitchFamily="5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Neue" panose="02000503000000020004" pitchFamily="5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panose="02000503000000020004" pitchFamily="5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panose="02000503000000020004" pitchFamily="5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Lead Software Engineer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2424ABF-FF94-7C4D-8D95-4512F3F58846}"/>
              </a:ext>
            </a:extLst>
          </p:cNvPr>
          <p:cNvSpPr txBox="1">
            <a:spLocks/>
          </p:cNvSpPr>
          <p:nvPr/>
        </p:nvSpPr>
        <p:spPr>
          <a:xfrm>
            <a:off x="2347675" y="4246454"/>
            <a:ext cx="4971393" cy="367534"/>
          </a:xfrm>
          <a:prstGeom prst="rect">
            <a:avLst/>
          </a:prstGeom>
        </p:spPr>
        <p:txBody>
          <a:bodyPr anchor="b"/>
          <a:lstStyle>
            <a:lvl1pPr marL="9525" indent="-9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bg1"/>
                </a:solidFill>
                <a:latin typeface="Helvetica Neue" panose="02000503000000020004" pitchFamily="50"/>
                <a:ea typeface="Helvetica Neue" panose="02000503000000020004" pitchFamily="5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Neue" panose="02000503000000020004" pitchFamily="5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Neue" panose="02000503000000020004" pitchFamily="5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panose="02000503000000020004" pitchFamily="5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panose="02000503000000020004" pitchFamily="5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renata.toktar@dsr-corporation.com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51A79-49AA-C718-92C2-E7F8F3B0A7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183" y="3478777"/>
            <a:ext cx="1224017" cy="1104901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E9B3AB0-77DF-8D81-846E-66AB4466B123}"/>
              </a:ext>
            </a:extLst>
          </p:cNvPr>
          <p:cNvSpPr txBox="1">
            <a:spLocks/>
          </p:cNvSpPr>
          <p:nvPr/>
        </p:nvSpPr>
        <p:spPr>
          <a:xfrm>
            <a:off x="2258422" y="1461119"/>
            <a:ext cx="7019802" cy="49838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600" b="0" i="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Helvetica Neue" panose="02000503000000020004" pitchFamily="5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Helvetica Neue" panose="02000503000000020004" pitchFamily="5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Helvetica Neue" panose="02000503000000020004" pitchFamily="5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Helvetica Neue" panose="02000503000000020004" pitchFamily="5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Alexander </a:t>
            </a:r>
            <a:r>
              <a:rPr lang="en-US" dirty="0" err="1"/>
              <a:t>Shenshin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89EBD06-C1A3-FCDE-D992-6D4EFDE604C7}"/>
              </a:ext>
            </a:extLst>
          </p:cNvPr>
          <p:cNvSpPr txBox="1">
            <a:spLocks/>
          </p:cNvSpPr>
          <p:nvPr/>
        </p:nvSpPr>
        <p:spPr>
          <a:xfrm>
            <a:off x="2271004" y="2146059"/>
            <a:ext cx="3583143" cy="367534"/>
          </a:xfrm>
          <a:prstGeom prst="rect">
            <a:avLst/>
          </a:prstGeom>
        </p:spPr>
        <p:txBody>
          <a:bodyPr/>
          <a:lstStyle>
            <a:lvl1pPr marL="9525" indent="-9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1800" kern="1200">
                <a:solidFill>
                  <a:schemeClr val="bg1"/>
                </a:solidFill>
                <a:latin typeface="Helvetica Neue" panose="02000503000000020004" pitchFamily="5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Neue" panose="02000503000000020004" pitchFamily="5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Neue" panose="02000503000000020004" pitchFamily="5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panose="02000503000000020004" pitchFamily="5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panose="02000503000000020004" pitchFamily="5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Senior Software Engineer</a:t>
            </a:r>
          </a:p>
        </p:txBody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08CE8B9A-C8F2-2593-E14B-6A1F865165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4829" y="45072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2A161C7E-95FD-7ED7-D2C9-F6C3981CCF96}"/>
              </a:ext>
            </a:extLst>
          </p:cNvPr>
          <p:cNvSpPr txBox="1">
            <a:spLocks/>
          </p:cNvSpPr>
          <p:nvPr/>
        </p:nvSpPr>
        <p:spPr>
          <a:xfrm>
            <a:off x="2271004" y="2433107"/>
            <a:ext cx="4971393" cy="367534"/>
          </a:xfrm>
          <a:prstGeom prst="rect">
            <a:avLst/>
          </a:prstGeom>
        </p:spPr>
        <p:txBody>
          <a:bodyPr anchor="b"/>
          <a:lstStyle>
            <a:lvl1pPr marL="9525" indent="-9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bg1"/>
                </a:solidFill>
                <a:latin typeface="Helvetica Neue" panose="02000503000000020004" pitchFamily="50"/>
                <a:ea typeface="Helvetica Neue" panose="02000503000000020004" pitchFamily="5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Neue" panose="02000503000000020004" pitchFamily="5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Neue" panose="02000503000000020004" pitchFamily="5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panose="02000503000000020004" pitchFamily="5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panose="02000503000000020004" pitchFamily="5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alexander.shenshin@dsr-corporation.com</a:t>
            </a:r>
          </a:p>
        </p:txBody>
      </p:sp>
      <p:sp>
        <p:nvSpPr>
          <p:cNvPr id="2" name="AutoShape 2" descr="alexander.shenshin profile image">
            <a:extLst>
              <a:ext uri="{FF2B5EF4-FFF2-40B4-BE49-F238E27FC236}">
                <a16:creationId xmlns:a16="http://schemas.microsoft.com/office/drawing/2014/main" id="{39B9B24C-F47A-6477-BFAE-AD5D06F151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069146-5261-8C48-F915-803BBEAF5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97" y="1576638"/>
            <a:ext cx="1224003" cy="12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37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7498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02BF-0536-DB4E-BBC6-BD0087EC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Why were we testing?</a:t>
            </a:r>
            <a:r>
              <a:rPr lang="en-RU" sz="3600" dirty="0"/>
              <a:t> </a:t>
            </a:r>
            <a:br>
              <a:rPr lang="en-US" sz="3600" dirty="0"/>
            </a:b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8BFEDC-5B03-D87D-B8DA-39B4CD8BE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558" y="1142936"/>
            <a:ext cx="2469573" cy="525447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2AD1EA7-1DF2-DC37-AA0B-74191A57A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107" y="1142936"/>
            <a:ext cx="2447057" cy="525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94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0336-A131-BD5A-828E-8029E80D6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283" y="3132000"/>
            <a:ext cx="7042405" cy="594000"/>
          </a:xfrm>
        </p:spPr>
        <p:txBody>
          <a:bodyPr/>
          <a:lstStyle/>
          <a:p>
            <a:r>
              <a:rPr lang="en-US" sz="3800" spc="-1" dirty="0">
                <a:solidFill>
                  <a:srgbClr val="F58529"/>
                </a:solidFill>
                <a:latin typeface="Helvetica Neue"/>
              </a:rPr>
              <a:t>What were we testing?</a:t>
            </a:r>
            <a:br>
              <a:rPr lang="en-US" sz="4000" dirty="0"/>
            </a:br>
            <a:endParaRPr lang="en-US" sz="3800" b="0" strike="noStrike" spc="-1" dirty="0">
              <a:solidFill>
                <a:srgbClr val="F58529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42422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F7D3B-B636-CFAF-9971-CE166971F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134" y="459909"/>
            <a:ext cx="8761320" cy="594000"/>
          </a:xfrm>
        </p:spPr>
        <p:txBody>
          <a:bodyPr/>
          <a:lstStyle/>
          <a:p>
            <a:r>
              <a:rPr lang="en-US" dirty="0">
                <a:solidFill>
                  <a:srgbClr val="F68429"/>
                </a:solidFill>
              </a:rPr>
              <a:t>Registration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6E09F3-384D-BA8F-E5FA-245A17ED7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34" y="1397190"/>
            <a:ext cx="10954958" cy="49121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78FCA75-2410-9A6B-E53B-6C7F07B07132}"/>
              </a:ext>
            </a:extLst>
          </p:cNvPr>
          <p:cNvSpPr txBox="1">
            <a:spLocks/>
          </p:cNvSpPr>
          <p:nvPr/>
        </p:nvSpPr>
        <p:spPr>
          <a:xfrm>
            <a:off x="6708112" y="7010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RU" dirty="0">
              <a:solidFill>
                <a:srgbClr val="F684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46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8FCA75-2410-9A6B-E53B-6C7F07B07132}"/>
              </a:ext>
            </a:extLst>
          </p:cNvPr>
          <p:cNvSpPr txBox="1">
            <a:spLocks/>
          </p:cNvSpPr>
          <p:nvPr/>
        </p:nvSpPr>
        <p:spPr>
          <a:xfrm>
            <a:off x="6708112" y="7010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RU" dirty="0">
              <a:solidFill>
                <a:srgbClr val="F68429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EE9E65-D4D7-C280-96C1-A5A5470F5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94" y="1862467"/>
            <a:ext cx="11242548" cy="411119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DF25ED2-7505-E340-6ABA-82C2EB1C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594" y="475710"/>
            <a:ext cx="8761320" cy="594000"/>
          </a:xfrm>
        </p:spPr>
        <p:txBody>
          <a:bodyPr/>
          <a:lstStyle/>
          <a:p>
            <a:r>
              <a:rPr lang="en-US" dirty="0">
                <a:solidFill>
                  <a:srgbClr val="F68429"/>
                </a:solidFill>
              </a:rPr>
              <a:t>Onboarding - User guideline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2361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8FCA75-2410-9A6B-E53B-6C7F07B07132}"/>
              </a:ext>
            </a:extLst>
          </p:cNvPr>
          <p:cNvSpPr txBox="1">
            <a:spLocks/>
          </p:cNvSpPr>
          <p:nvPr/>
        </p:nvSpPr>
        <p:spPr>
          <a:xfrm>
            <a:off x="6708112" y="7010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RU" dirty="0">
              <a:solidFill>
                <a:srgbClr val="F68429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DF25ED2-7505-E340-6ABA-82C2EB1C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75710"/>
            <a:ext cx="8761320" cy="594000"/>
          </a:xfrm>
        </p:spPr>
        <p:txBody>
          <a:bodyPr/>
          <a:lstStyle/>
          <a:p>
            <a:r>
              <a:rPr lang="en-US" dirty="0">
                <a:solidFill>
                  <a:srgbClr val="F68429"/>
                </a:solidFill>
              </a:rPr>
              <a:t>Onboarding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7C816-9A41-43D9-1EC3-CDE0CF414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490838"/>
            <a:ext cx="10936224" cy="466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41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8FCA75-2410-9A6B-E53B-6C7F07B07132}"/>
              </a:ext>
            </a:extLst>
          </p:cNvPr>
          <p:cNvSpPr txBox="1">
            <a:spLocks/>
          </p:cNvSpPr>
          <p:nvPr/>
        </p:nvSpPr>
        <p:spPr>
          <a:xfrm>
            <a:off x="6708112" y="7010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RU" dirty="0">
              <a:solidFill>
                <a:srgbClr val="F68429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DF25ED2-7505-E340-6ABA-82C2EB1C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75710"/>
            <a:ext cx="8761320" cy="594000"/>
          </a:xfrm>
        </p:spPr>
        <p:txBody>
          <a:bodyPr/>
          <a:lstStyle/>
          <a:p>
            <a:r>
              <a:rPr lang="en-US" dirty="0">
                <a:solidFill>
                  <a:srgbClr val="F68429"/>
                </a:solidFill>
              </a:rPr>
              <a:t>Home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3EF5A-46AE-6773-48BD-D01348F1E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" y="1117118"/>
            <a:ext cx="10440785" cy="515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14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8FCA75-2410-9A6B-E53B-6C7F07B07132}"/>
              </a:ext>
            </a:extLst>
          </p:cNvPr>
          <p:cNvSpPr txBox="1">
            <a:spLocks/>
          </p:cNvSpPr>
          <p:nvPr/>
        </p:nvSpPr>
        <p:spPr>
          <a:xfrm>
            <a:off x="6708112" y="701040"/>
            <a:ext cx="8761320" cy="594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RU" dirty="0">
              <a:solidFill>
                <a:srgbClr val="F68429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DF25ED2-7505-E340-6ABA-82C2EB1C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75710"/>
            <a:ext cx="8761320" cy="594000"/>
          </a:xfrm>
        </p:spPr>
        <p:txBody>
          <a:bodyPr/>
          <a:lstStyle/>
          <a:p>
            <a:r>
              <a:rPr lang="en-US" dirty="0">
                <a:solidFill>
                  <a:srgbClr val="F68429"/>
                </a:solidFill>
              </a:rPr>
              <a:t>Credential Offer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9B7881-FD34-F60E-57DB-8E099D929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06" y="1141855"/>
            <a:ext cx="10451957" cy="510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68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38958</TotalTime>
  <Words>202</Words>
  <Application>Microsoft Office PowerPoint</Application>
  <PresentationFormat>Widescreen</PresentationFormat>
  <Paragraphs>50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25</vt:i4>
      </vt:variant>
    </vt:vector>
  </HeadingPairs>
  <TitlesOfParts>
    <vt:vector size="41" baseType="lpstr">
      <vt:lpstr>Arial</vt:lpstr>
      <vt:lpstr>Calibri</vt:lpstr>
      <vt:lpstr>Helvetica 57 Condensed</vt:lpstr>
      <vt:lpstr>Helvetica Neue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Agenda</vt:lpstr>
      <vt:lpstr>Why were we testing?  </vt:lpstr>
      <vt:lpstr>What were we testing? </vt:lpstr>
      <vt:lpstr>Registration</vt:lpstr>
      <vt:lpstr>Onboarding - User guideline</vt:lpstr>
      <vt:lpstr>Onboarding</vt:lpstr>
      <vt:lpstr>Home</vt:lpstr>
      <vt:lpstr>Credential Offer</vt:lpstr>
      <vt:lpstr>Decline Credential</vt:lpstr>
      <vt:lpstr>Proof Request</vt:lpstr>
      <vt:lpstr>Decline Proof</vt:lpstr>
      <vt:lpstr>Notifications</vt:lpstr>
      <vt:lpstr>Scan</vt:lpstr>
      <vt:lpstr>Settings</vt:lpstr>
      <vt:lpstr>Contacts</vt:lpstr>
      <vt:lpstr>What are contacts</vt:lpstr>
      <vt:lpstr>Biometrics</vt:lpstr>
      <vt:lpstr>Language</vt:lpstr>
      <vt:lpstr>Credentials (events)</vt:lpstr>
      <vt:lpstr>Credentials (fields)</vt:lpstr>
      <vt:lpstr>Results</vt:lpstr>
      <vt:lpstr>Next steps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denis</dc:creator>
  <dc:description/>
  <cp:lastModifiedBy>Admin</cp:lastModifiedBy>
  <cp:revision>270</cp:revision>
  <dcterms:created xsi:type="dcterms:W3CDTF">2021-03-30T12:42:34Z</dcterms:created>
  <dcterms:modified xsi:type="dcterms:W3CDTF">2023-06-06T16:44:59Z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20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117</vt:i4>
  </property>
</Properties>
</file>